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560317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E96DBF7-2003-4F5F-B461-7C6934C91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6" y="0"/>
            <a:ext cx="7398148" cy="10464800"/>
          </a:xfrm>
          <a:prstGeom prst="rect">
            <a:avLst/>
          </a:prstGeom>
        </p:spPr>
      </p:pic>
      <p:sp>
        <p:nvSpPr>
          <p:cNvPr id="120" name="Shape 120"/>
          <p:cNvSpPr/>
          <p:nvPr/>
        </p:nvSpPr>
        <p:spPr>
          <a:xfrm>
            <a:off x="897930" y="6312520"/>
            <a:ext cx="6288082" cy="192012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Live online Zoom classroom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dirty="0"/>
              <a:t>Date:  </a:t>
            </a:r>
            <a:r>
              <a:rPr lang="en-GB" dirty="0"/>
              <a:t> Monday 7</a:t>
            </a:r>
            <a:r>
              <a:rPr lang="en-GB" baseline="30000" dirty="0"/>
              <a:t>th</a:t>
            </a:r>
            <a:r>
              <a:rPr lang="en-GB" dirty="0"/>
              <a:t> September 2020 – 12</a:t>
            </a:r>
            <a:r>
              <a:rPr lang="en-GB" baseline="30000" dirty="0"/>
              <a:t>th</a:t>
            </a:r>
            <a:r>
              <a:rPr lang="en-GB" dirty="0"/>
              <a:t> October 2020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dirty="0"/>
              <a:t>Time:</a:t>
            </a:r>
            <a:r>
              <a:rPr lang="en-GB"/>
              <a:t> 12:30-2:30 pm 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call </a:t>
            </a:r>
            <a:r>
              <a:rPr lang="en-GB" sz="1600" dirty="0">
                <a:sym typeface="Helvetica Neue LT Std 55 Roman"/>
              </a:rPr>
              <a:t>03000 415888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>
                <a:sym typeface="Helvetica Neue LT Std 55 Roman"/>
              </a:rPr>
              <a:t> or email BusinessSupportTeam@kent.gov.uk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7</cp:revision>
  <dcterms:modified xsi:type="dcterms:W3CDTF">2020-08-03T11:56:41Z</dcterms:modified>
</cp:coreProperties>
</file>