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635889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Rocket Making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753914" y="6095010"/>
            <a:ext cx="5400600" cy="394400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Dates</a:t>
            </a:r>
            <a:r>
              <a:rPr lang="en-GB" dirty="0"/>
              <a:t>: Wednesday 19</a:t>
            </a:r>
            <a:r>
              <a:rPr lang="en-GB" baseline="30000" dirty="0"/>
              <a:t>th</a:t>
            </a:r>
            <a:r>
              <a:rPr lang="en-GB" dirty="0"/>
              <a:t> August 2020 12:30-2:30pm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Thursday 20</a:t>
            </a:r>
            <a:r>
              <a:rPr lang="en-GB" baseline="30000" dirty="0"/>
              <a:t>th</a:t>
            </a:r>
            <a:r>
              <a:rPr lang="en-GB" dirty="0"/>
              <a:t> August 20209:30-11:30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Wednesday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GB"/>
              <a:t> August 10-12:00    </a:t>
            </a:r>
            <a:endParaRPr lang="en-GB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</a:t>
            </a:r>
            <a:r>
              <a:rPr lang="en-GB" sz="1600" b="1" dirty="0"/>
              <a:t>call </a:t>
            </a:r>
            <a:r>
              <a:rPr lang="en-GB" sz="16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 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b="1" dirty="0"/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b="1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endParaRPr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48C427-A194-41A0-B068-D854084E5328}"/>
              </a:ext>
            </a:extLst>
          </p:cNvPr>
          <p:cNvSpPr/>
          <p:nvPr/>
        </p:nvSpPr>
        <p:spPr>
          <a:xfrm>
            <a:off x="3778250" y="1199952"/>
            <a:ext cx="864096" cy="1008112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9517" tIns="29517" rIns="29517" bIns="29517" numCol="1" spcCol="38100" rtlCol="0" anchor="ctr">
            <a:spAutoFit/>
          </a:bodyPr>
          <a:lstStyle/>
          <a:p>
            <a:pPr marL="0" marR="0" indent="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58" y="258067"/>
            <a:ext cx="3980132" cy="19499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4BB9C00-3958-4CD6-BCED-2D9A131C359E}"/>
              </a:ext>
            </a:extLst>
          </p:cNvPr>
          <p:cNvSpPr>
            <a:spLocks noGrp="1"/>
          </p:cNvSpPr>
          <p:nvPr>
            <p:ph type="pic" sz="half" idx="13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C6E888-D4AC-485D-82B8-516468D64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5869C-7263-43F6-9D22-D3BF7C093296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002478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37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Helvetica Light</vt:lpstr>
      <vt:lpstr>Helvetica Neue</vt:lpstr>
      <vt:lpstr>Helvetica Neue LT Std 45 Light</vt:lpstr>
      <vt:lpstr>Helvetica Neue LT Std 55 Roman</vt:lpstr>
      <vt:lpstr>White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7</cp:revision>
  <dcterms:modified xsi:type="dcterms:W3CDTF">2020-08-03T14:11:53Z</dcterms:modified>
</cp:coreProperties>
</file>