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2328" y="48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438784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Keeping up with your children english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1" y="0"/>
            <a:ext cx="7399358" cy="10464800"/>
          </a:xfrm>
          <a:prstGeom prst="rect">
            <a:avLst/>
          </a:prstGeom>
          <a:ln w="3175">
            <a:miter lim="400000"/>
          </a:ln>
        </p:spPr>
      </p:pic>
      <p:sp>
        <p:nvSpPr>
          <p:cNvPr id="120" name="Shape 120"/>
          <p:cNvSpPr/>
          <p:nvPr/>
        </p:nvSpPr>
        <p:spPr>
          <a:xfrm>
            <a:off x="778225" y="6312520"/>
            <a:ext cx="6000050" cy="192012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Live Online Zoom Classroom</a:t>
            </a:r>
            <a:endParaRPr b="1" dirty="0"/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b="1" dirty="0"/>
              <a:t>Date</a:t>
            </a:r>
            <a:r>
              <a:rPr lang="en-GB" b="1" dirty="0"/>
              <a:t>s</a:t>
            </a:r>
            <a:r>
              <a:rPr dirty="0"/>
              <a:t>:  </a:t>
            </a:r>
            <a:r>
              <a:rPr lang="en-GB" dirty="0"/>
              <a:t>Thursday 10</a:t>
            </a:r>
            <a:r>
              <a:rPr lang="en-GB" baseline="30000" dirty="0"/>
              <a:t>th</a:t>
            </a:r>
            <a:r>
              <a:rPr lang="en-GB" dirty="0"/>
              <a:t> September – 1</a:t>
            </a:r>
            <a:r>
              <a:rPr lang="en-GB" baseline="30000" dirty="0"/>
              <a:t>st</a:t>
            </a:r>
            <a:r>
              <a:rPr lang="en-GB" dirty="0"/>
              <a:t> October 9:30-11:30</a:t>
            </a:r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dirty="0"/>
              <a:t> Tuesday 15</a:t>
            </a:r>
            <a:r>
              <a:rPr lang="en-GB" baseline="30000" dirty="0"/>
              <a:t>th</a:t>
            </a:r>
            <a:r>
              <a:rPr lang="en-GB" dirty="0"/>
              <a:t> September 2020 – 6</a:t>
            </a:r>
            <a:r>
              <a:rPr lang="en-GB" baseline="30000" dirty="0"/>
              <a:t>th</a:t>
            </a:r>
            <a:r>
              <a:rPr lang="en-GB" dirty="0"/>
              <a:t> October 2020</a:t>
            </a:r>
            <a:endParaRPr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/>
              <a:t>To book a place please call </a:t>
            </a:r>
            <a:r>
              <a:rPr lang="en-GB" sz="1600" b="1" dirty="0">
                <a:sym typeface="Helvetica Neue LT Std 55 Roman"/>
              </a:rPr>
              <a:t>03000 415888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b="1" dirty="0">
                <a:sym typeface="Helvetica Neue LT Std 55 Roman"/>
              </a:rPr>
              <a:t> </a:t>
            </a:r>
            <a:r>
              <a:rPr lang="en-GB" sz="1600" dirty="0">
                <a:sym typeface="Helvetica Neue LT Std 55 Roman"/>
              </a:rPr>
              <a:t>or email </a:t>
            </a:r>
            <a:r>
              <a:rPr lang="en-GB" sz="1600" b="1" dirty="0">
                <a:sym typeface="Helvetica Neue LT Std 55 Roman"/>
              </a:rPr>
              <a:t>BusinessSupportTeam@kent.gov.uk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A0C3F47-FCDF-4BBB-AE58-048A9B175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1" y="207294"/>
            <a:ext cx="4275743" cy="209482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Light</vt:lpstr>
      <vt:lpstr>Helvetica Neue</vt:lpstr>
      <vt:lpstr>Helvetica Neue LT Std 55 Roman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4</cp:revision>
  <dcterms:modified xsi:type="dcterms:W3CDTF">2020-08-03T12:14:50Z</dcterms:modified>
</cp:coreProperties>
</file>