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729749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Managing Childrens Behaviour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887244" y="6030350"/>
            <a:ext cx="6203374" cy="2823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Dates</a:t>
            </a:r>
            <a:r>
              <a:rPr lang="en-GB" dirty="0"/>
              <a:t>: Wednesday 9</a:t>
            </a:r>
            <a:r>
              <a:rPr lang="en-GB" baseline="30000" dirty="0"/>
              <a:t>th</a:t>
            </a:r>
            <a:r>
              <a:rPr lang="en-GB" dirty="0"/>
              <a:t> September -7</a:t>
            </a:r>
            <a:r>
              <a:rPr lang="en-GB" baseline="30000" dirty="0"/>
              <a:t>th</a:t>
            </a:r>
            <a:r>
              <a:rPr lang="en-GB" dirty="0"/>
              <a:t> October 2020 9:30-11:30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Thursday 10</a:t>
            </a:r>
            <a:r>
              <a:rPr lang="en-GB" baseline="30000" dirty="0"/>
              <a:t>th</a:t>
            </a:r>
            <a:r>
              <a:rPr lang="en-GB" dirty="0"/>
              <a:t> September -8</a:t>
            </a:r>
            <a:r>
              <a:rPr lang="en-GB" baseline="30000" dirty="0"/>
              <a:t>th</a:t>
            </a:r>
            <a:r>
              <a:rPr lang="en-GB" dirty="0"/>
              <a:t> October 2020 9:30-11:30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Monday 14</a:t>
            </a:r>
            <a:r>
              <a:rPr lang="en-GB" baseline="30000" dirty="0"/>
              <a:t>th</a:t>
            </a:r>
            <a:r>
              <a:rPr lang="en-GB" dirty="0"/>
              <a:t> September </a:t>
            </a:r>
            <a:r>
              <a:rPr lang="en-GB"/>
              <a:t>– 12</a:t>
            </a:r>
            <a:r>
              <a:rPr lang="en-GB" baseline="30000"/>
              <a:t>th</a:t>
            </a:r>
            <a:r>
              <a:rPr lang="en-GB"/>
              <a:t> </a:t>
            </a:r>
            <a:r>
              <a:rPr lang="en-GB" dirty="0"/>
              <a:t>October 2020 7-9pm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/>
              <a:t>To book a place please </a:t>
            </a:r>
            <a:r>
              <a:rPr lang="en-GB" sz="1800" b="1" dirty="0"/>
              <a:t>call </a:t>
            </a:r>
            <a:r>
              <a:rPr lang="en-GB" sz="1800" b="1" dirty="0">
                <a:sym typeface="Helvetica Neue LT Std 55 Roman"/>
              </a:rPr>
              <a:t>03000 415888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>
                <a:sym typeface="Helvetica Neue LT Std 55 Roman"/>
              </a:rPr>
              <a:t>or email </a:t>
            </a:r>
            <a:r>
              <a:rPr lang="en-GB" sz="18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sz="1800" dirty="0"/>
              <a:t> 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1" y="191840"/>
            <a:ext cx="4275743" cy="20948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48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9</cp:revision>
  <dcterms:modified xsi:type="dcterms:W3CDTF">2020-08-04T09:43:51Z</dcterms:modified>
</cp:coreProperties>
</file>