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147197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Understanding your teenager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825922" y="5203325"/>
            <a:ext cx="6192688" cy="365527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algn="l" defTabSz="490537">
              <a:lnSpc>
                <a:spcPct val="120000"/>
              </a:lnSpc>
              <a:spcBef>
                <a:spcPts val="800"/>
              </a:spcBef>
              <a:defRPr sz="14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4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4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dirty="0"/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Dates</a:t>
            </a:r>
            <a:r>
              <a:rPr lang="en-GB" dirty="0"/>
              <a:t>: Monday 14</a:t>
            </a:r>
            <a:r>
              <a:rPr lang="en-GB" baseline="30000" dirty="0"/>
              <a:t>th</a:t>
            </a:r>
            <a:r>
              <a:rPr lang="en-GB" dirty="0"/>
              <a:t> September – 12</a:t>
            </a:r>
            <a:r>
              <a:rPr lang="en-GB" baseline="30000" dirty="0"/>
              <a:t>th</a:t>
            </a:r>
            <a:r>
              <a:rPr lang="en-GB" dirty="0"/>
              <a:t> October 2020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Time</a:t>
            </a:r>
            <a:r>
              <a:rPr lang="en-GB"/>
              <a:t>:    7-9pm </a:t>
            </a:r>
            <a:endParaRPr lang="en-GB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dirty="0"/>
              <a:t>To book a place please </a:t>
            </a:r>
            <a:r>
              <a:rPr lang="en-GB" sz="1400" b="1" dirty="0"/>
              <a:t>call </a:t>
            </a:r>
            <a:r>
              <a:rPr lang="en-GB" sz="1400" b="1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dirty="0">
                <a:sym typeface="Helvetica Neue LT Std 55 Roman"/>
              </a:rPr>
              <a:t>or email </a:t>
            </a:r>
            <a:r>
              <a:rPr lang="en-GB" sz="14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dirty="0"/>
              <a:t>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4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1" y="191840"/>
            <a:ext cx="4275743" cy="20948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A551220-24E6-4B28-93F3-F774150B4673}"/>
              </a:ext>
            </a:extLst>
          </p:cNvPr>
          <p:cNvSpPr/>
          <p:nvPr/>
        </p:nvSpPr>
        <p:spPr>
          <a:xfrm>
            <a:off x="144757" y="2639979"/>
            <a:ext cx="7266985" cy="540000"/>
          </a:xfrm>
          <a:prstGeom prst="rect">
            <a:avLst/>
          </a:prstGeom>
          <a:solidFill>
            <a:srgbClr val="885D97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9517" tIns="29517" rIns="29517" bIns="29517" numCol="1" spcCol="3810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kumimoji="0" lang="en-GB" sz="2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 LT Std 55 Roman"/>
                <a:sym typeface="Helvetica Light"/>
              </a:rPr>
              <a:t>Understanding your Teenager  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37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7</cp:revision>
  <dcterms:modified xsi:type="dcterms:W3CDTF">2020-08-03T14:17:04Z</dcterms:modified>
</cp:coreProperties>
</file>