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7556500" cy="10464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62679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296">
          <p15:clr>
            <a:srgbClr val="A4A3A4"/>
          </p15:clr>
        </p15:guide>
        <p15:guide id="2" pos="23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1140" y="-2322"/>
      </p:cViewPr>
      <p:guideLst>
        <p:guide orient="horz" pos="3296"/>
        <p:guide pos="23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7112634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737939" y="6095789"/>
            <a:ext cx="6080622" cy="42733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737939" y="4743115"/>
            <a:ext cx="6080622" cy="66863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2398712"/>
            <a:ext cx="7556500" cy="56673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933493" y="2767682"/>
            <a:ext cx="5682135" cy="343879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37939" y="6302412"/>
            <a:ext cx="6080622" cy="82649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737939" y="7158421"/>
            <a:ext cx="6080622" cy="65676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3611591" y="7770911"/>
            <a:ext cx="325939" cy="33843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737939" y="4273078"/>
            <a:ext cx="6080622" cy="1918644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3903699" y="2767682"/>
            <a:ext cx="3099347" cy="478184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553454" y="2767682"/>
            <a:ext cx="3099347" cy="2317131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553454" y="5165985"/>
            <a:ext cx="3099347" cy="2383545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xfrm>
            <a:off x="553454" y="3911488"/>
            <a:ext cx="6449592" cy="3652801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3903699" y="3911488"/>
            <a:ext cx="3099347" cy="36528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553454" y="2656991"/>
            <a:ext cx="6449592" cy="125449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553454" y="3911488"/>
            <a:ext cx="3099347" cy="3652801"/>
          </a:xfrm>
          <a:prstGeom prst="rect">
            <a:avLst/>
          </a:prstGeom>
        </p:spPr>
        <p:txBody>
          <a:bodyPr anchor="ctr"/>
          <a:lstStyle>
            <a:lvl1pPr marL="367392" indent="-367392" algn="l">
              <a:spcBef>
                <a:spcPts val="3400"/>
              </a:spcBef>
              <a:buSzPct val="75000"/>
              <a:buChar char="•"/>
              <a:defRPr sz="3000"/>
            </a:lvl1pPr>
            <a:lvl2pPr marL="710292" indent="-367392" algn="l">
              <a:spcBef>
                <a:spcPts val="3400"/>
              </a:spcBef>
              <a:buSzPct val="75000"/>
              <a:buChar char="•"/>
              <a:defRPr sz="3000"/>
            </a:lvl2pPr>
            <a:lvl3pPr marL="1053192" indent="-367392" algn="l">
              <a:spcBef>
                <a:spcPts val="3400"/>
              </a:spcBef>
              <a:buSzPct val="75000"/>
              <a:buChar char="•"/>
              <a:defRPr sz="3000"/>
            </a:lvl3pPr>
            <a:lvl4pPr marL="1396092" indent="-367392" algn="l">
              <a:spcBef>
                <a:spcPts val="3400"/>
              </a:spcBef>
              <a:buSzPct val="75000"/>
              <a:buChar char="•"/>
              <a:defRPr sz="3000"/>
            </a:lvl4pPr>
            <a:lvl5pPr marL="1738992" indent="-367392" algn="l">
              <a:spcBef>
                <a:spcPts val="3400"/>
              </a:spcBef>
              <a:buSzPct val="75000"/>
              <a:buChar char="•"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sz="half" idx="1"/>
          </p:nvPr>
        </p:nvSpPr>
        <p:spPr>
          <a:xfrm>
            <a:off x="553454" y="3136651"/>
            <a:ext cx="6449592" cy="4191498"/>
          </a:xfrm>
          <a:prstGeom prst="rect">
            <a:avLst/>
          </a:prstGeom>
        </p:spPr>
        <p:txBody>
          <a:bodyPr anchor="ctr"/>
          <a:lstStyle>
            <a:lvl1pPr marL="469194" indent="-469194" algn="l">
              <a:spcBef>
                <a:spcPts val="4500"/>
              </a:spcBef>
              <a:buSzPct val="75000"/>
              <a:buChar char="•"/>
              <a:defRPr sz="3800"/>
            </a:lvl1pPr>
            <a:lvl2pPr marL="913694" indent="-469194" algn="l">
              <a:spcBef>
                <a:spcPts val="4500"/>
              </a:spcBef>
              <a:buSzPct val="75000"/>
              <a:buChar char="•"/>
              <a:defRPr sz="3800"/>
            </a:lvl2pPr>
            <a:lvl3pPr marL="1358194" indent="-469194" algn="l">
              <a:spcBef>
                <a:spcPts val="4500"/>
              </a:spcBef>
              <a:buSzPct val="75000"/>
              <a:buChar char="•"/>
              <a:defRPr sz="3800"/>
            </a:lvl3pPr>
            <a:lvl4pPr marL="1802694" indent="-469194" algn="l">
              <a:spcBef>
                <a:spcPts val="4500"/>
              </a:spcBef>
              <a:buSzPct val="75000"/>
              <a:buChar char="•"/>
              <a:defRPr sz="3800"/>
            </a:lvl4pPr>
            <a:lvl5pPr marL="2247194" indent="-469194" algn="l">
              <a:spcBef>
                <a:spcPts val="4500"/>
              </a:spcBef>
              <a:buSzPct val="75000"/>
              <a:buChar char="•"/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3903699" y="5357849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3907312" y="2915270"/>
            <a:ext cx="3099347" cy="219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553454" y="2915270"/>
            <a:ext cx="3099347" cy="46342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737939" y="3350654"/>
            <a:ext cx="6080622" cy="191864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737939" y="5320952"/>
            <a:ext cx="6080622" cy="6567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9517" tIns="29517" rIns="29517" bIns="29517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3611591" y="7774601"/>
            <a:ext cx="325939" cy="338436"/>
          </a:xfrm>
          <a:prstGeom prst="rect">
            <a:avLst/>
          </a:prstGeom>
          <a:ln w="3175">
            <a:miter lim="400000"/>
          </a:ln>
        </p:spPr>
        <p:txBody>
          <a:bodyPr wrap="none" lIns="29517" tIns="29517" rIns="29517" bIns="29517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62679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Chatter Matters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1" y="0"/>
            <a:ext cx="7399358" cy="10464800"/>
          </a:xfrm>
          <a:prstGeom prst="rect">
            <a:avLst/>
          </a:prstGeom>
          <a:ln w="3175">
            <a:miter lim="400000"/>
          </a:ln>
        </p:spPr>
      </p:pic>
      <p:sp>
        <p:nvSpPr>
          <p:cNvPr id="120" name="Shape 120"/>
          <p:cNvSpPr/>
          <p:nvPr/>
        </p:nvSpPr>
        <p:spPr>
          <a:xfrm>
            <a:off x="609898" y="6270411"/>
            <a:ext cx="6336704" cy="231817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9517" tIns="29517" rIns="29517" bIns="29517" anchor="ctr">
            <a:spAutoFit/>
          </a:bodyPr>
          <a:lstStyle/>
          <a:p>
            <a:pPr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b="1" dirty="0"/>
              <a:t>Live Online Zoom classroom</a:t>
            </a:r>
            <a:endParaRPr b="1"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b="1" dirty="0"/>
              <a:t>Date</a:t>
            </a:r>
            <a:r>
              <a:rPr dirty="0"/>
              <a:t>:  </a:t>
            </a:r>
            <a:r>
              <a:rPr lang="en-GB"/>
              <a:t>Friday 11</a:t>
            </a:r>
            <a:r>
              <a:rPr lang="en-GB" baseline="30000"/>
              <a:t>th</a:t>
            </a:r>
            <a:r>
              <a:rPr lang="en-GB"/>
              <a:t> </a:t>
            </a:r>
            <a:r>
              <a:rPr lang="en-GB" dirty="0"/>
              <a:t>September 2020- 2</a:t>
            </a:r>
            <a:r>
              <a:rPr lang="en-GB" baseline="30000" dirty="0"/>
              <a:t>nd</a:t>
            </a:r>
            <a:r>
              <a:rPr lang="en-GB" dirty="0"/>
              <a:t> October 2020</a:t>
            </a:r>
            <a:endParaRPr dirty="0"/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b="1" dirty="0"/>
              <a:t>Time</a:t>
            </a:r>
            <a:r>
              <a:rPr dirty="0"/>
              <a:t>:</a:t>
            </a:r>
            <a:r>
              <a:rPr lang="en-GB" dirty="0"/>
              <a:t> 9:30-11:30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dirty="0"/>
              <a:t>To book a place please call </a:t>
            </a:r>
            <a:r>
              <a:rPr lang="en-GB" sz="1600" b="1" dirty="0">
                <a:sym typeface="Helvetica Neue LT Std 55 Roman"/>
              </a:rPr>
              <a:t>03000 415888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r>
              <a:rPr lang="en-GB" sz="1600" b="1" dirty="0">
                <a:sym typeface="Helvetica Neue LT Std 55 Roman"/>
              </a:rPr>
              <a:t> </a:t>
            </a:r>
            <a:r>
              <a:rPr lang="en-GB" sz="1600" dirty="0">
                <a:sym typeface="Helvetica Neue LT Std 55 Roman"/>
              </a:rPr>
              <a:t>or email </a:t>
            </a:r>
            <a:r>
              <a:rPr lang="en-GB" sz="1600" b="1" dirty="0">
                <a:sym typeface="Helvetica Neue LT Std 55 Roman"/>
              </a:rPr>
              <a:t>BusinessSupportTeam@kent.gov.uk</a:t>
            </a:r>
          </a:p>
          <a:p>
            <a:pPr algn="l" defTabSz="490537">
              <a:lnSpc>
                <a:spcPct val="120000"/>
              </a:lnSpc>
              <a:spcBef>
                <a:spcPts val="800"/>
              </a:spcBef>
              <a:defRPr sz="1600">
                <a:solidFill>
                  <a:srgbClr val="515152"/>
                </a:solidFill>
                <a:latin typeface="Helvetica Neue LT Std 55 Roman"/>
                <a:ea typeface="Helvetica Neue LT Std 55 Roman"/>
                <a:cs typeface="Helvetica Neue LT Std 55 Roman"/>
                <a:sym typeface="Helvetica Neue LT Std 55 Roman"/>
              </a:defRPr>
            </a:pPr>
            <a:endParaRPr dirty="0"/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A0C3F47-FCDF-4BBB-AE58-048A9B175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1" y="236486"/>
            <a:ext cx="4275743" cy="209482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127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127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9517" tIns="29517" rIns="29517" bIns="29517" numCol="1" spcCol="38100" rtlCol="0" anchor="ctr">
        <a:spAutoFit/>
      </a:bodyPr>
      <a:lstStyle>
        <a:defPPr marL="0" marR="0" indent="0" algn="ctr" defTabSz="62679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34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Light</vt:lpstr>
      <vt:lpstr>Helvetica Neue</vt:lpstr>
      <vt:lpstr>Helvetica Neue LT Std 55 Roman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Glanville, Lindsey - EY EQS</dc:creator>
  <cp:lastModifiedBy>de Pury, Andrea - CY EQS</cp:lastModifiedBy>
  <cp:revision>4</cp:revision>
  <dcterms:modified xsi:type="dcterms:W3CDTF">2020-08-03T11:49:35Z</dcterms:modified>
</cp:coreProperties>
</file>