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7556500" cy="104648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296">
          <p15:clr>
            <a:srgbClr val="A4A3A4"/>
          </p15:clr>
        </p15:guide>
        <p15:guide id="2" pos="23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2328" y="60"/>
      </p:cViewPr>
      <p:guideLst>
        <p:guide orient="horz" pos="3296"/>
        <p:guide pos="23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3119103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737939" y="6095789"/>
            <a:ext cx="6080622" cy="42733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737939" y="4743115"/>
            <a:ext cx="6080622" cy="668636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0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2398712"/>
            <a:ext cx="7556500" cy="566737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933493" y="2767682"/>
            <a:ext cx="5682135" cy="343879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737939" y="6302412"/>
            <a:ext cx="6080622" cy="82649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737939" y="7158421"/>
            <a:ext cx="6080622" cy="65676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3611591" y="7770911"/>
            <a:ext cx="325939" cy="33843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737939" y="4273078"/>
            <a:ext cx="6080622" cy="1918644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quarter" idx="13"/>
          </p:nvPr>
        </p:nvSpPr>
        <p:spPr>
          <a:xfrm>
            <a:off x="3903699" y="2767682"/>
            <a:ext cx="3099347" cy="478184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553454" y="2767682"/>
            <a:ext cx="3099347" cy="2317131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553454" y="5165985"/>
            <a:ext cx="3099347" cy="2383545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sz="half" idx="1"/>
          </p:nvPr>
        </p:nvSpPr>
        <p:spPr>
          <a:xfrm>
            <a:off x="553454" y="3911488"/>
            <a:ext cx="6449592" cy="3652801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3903699" y="3911488"/>
            <a:ext cx="3099347" cy="36528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quarter" idx="1"/>
          </p:nvPr>
        </p:nvSpPr>
        <p:spPr>
          <a:xfrm>
            <a:off x="553454" y="3911488"/>
            <a:ext cx="3099347" cy="3652801"/>
          </a:xfrm>
          <a:prstGeom prst="rect">
            <a:avLst/>
          </a:prstGeom>
        </p:spPr>
        <p:txBody>
          <a:bodyPr anchor="ctr"/>
          <a:lstStyle>
            <a:lvl1pPr marL="367392" indent="-367392" algn="l">
              <a:spcBef>
                <a:spcPts val="3400"/>
              </a:spcBef>
              <a:buSzPct val="75000"/>
              <a:buChar char="•"/>
              <a:defRPr sz="3000"/>
            </a:lvl1pPr>
            <a:lvl2pPr marL="710292" indent="-367392" algn="l">
              <a:spcBef>
                <a:spcPts val="3400"/>
              </a:spcBef>
              <a:buSzPct val="75000"/>
              <a:buChar char="•"/>
              <a:defRPr sz="3000"/>
            </a:lvl2pPr>
            <a:lvl3pPr marL="1053192" indent="-367392" algn="l">
              <a:spcBef>
                <a:spcPts val="3400"/>
              </a:spcBef>
              <a:buSzPct val="75000"/>
              <a:buChar char="•"/>
              <a:defRPr sz="3000"/>
            </a:lvl3pPr>
            <a:lvl4pPr marL="1396092" indent="-367392" algn="l">
              <a:spcBef>
                <a:spcPts val="3400"/>
              </a:spcBef>
              <a:buSzPct val="75000"/>
              <a:buChar char="•"/>
              <a:defRPr sz="3000"/>
            </a:lvl4pPr>
            <a:lvl5pPr marL="1738992" indent="-367392" algn="l">
              <a:spcBef>
                <a:spcPts val="3400"/>
              </a:spcBef>
              <a:buSzPct val="75000"/>
              <a:buChar char="•"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sz="half" idx="1"/>
          </p:nvPr>
        </p:nvSpPr>
        <p:spPr>
          <a:xfrm>
            <a:off x="553454" y="3136651"/>
            <a:ext cx="6449592" cy="4191498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3903699" y="5357849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3907312" y="2915270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quarter" idx="15"/>
          </p:nvPr>
        </p:nvSpPr>
        <p:spPr>
          <a:xfrm>
            <a:off x="553454" y="2915270"/>
            <a:ext cx="3099347" cy="46342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737939" y="3350654"/>
            <a:ext cx="6080622" cy="191864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9517" tIns="29517" rIns="29517" bIns="29517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737939" y="5320952"/>
            <a:ext cx="6080622" cy="6567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9517" tIns="29517" rIns="29517" bIns="29517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3611591" y="7774601"/>
            <a:ext cx="325939" cy="338436"/>
          </a:xfrm>
          <a:prstGeom prst="rect">
            <a:avLst/>
          </a:prstGeom>
          <a:ln w="3175">
            <a:miter lim="400000"/>
          </a:ln>
        </p:spPr>
        <p:txBody>
          <a:bodyPr wrap="none" lIns="29517" tIns="29517" rIns="29517" bIns="29517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9808B4F1-5350-4D31-8F3C-F6FA582EA0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3992"/>
            <a:ext cx="7556500" cy="10688792"/>
          </a:xfrm>
          <a:prstGeom prst="rect">
            <a:avLst/>
          </a:prstGeom>
        </p:spPr>
      </p:pic>
      <p:sp>
        <p:nvSpPr>
          <p:cNvPr id="120" name="Shape 120"/>
          <p:cNvSpPr/>
          <p:nvPr/>
        </p:nvSpPr>
        <p:spPr>
          <a:xfrm>
            <a:off x="825922" y="6177353"/>
            <a:ext cx="5976664" cy="297143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9517" tIns="29517" rIns="29517" bIns="29517" anchor="ctr">
            <a:spAutoFit/>
          </a:bodyPr>
          <a:lstStyle/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800" b="1" dirty="0"/>
              <a:t>Live online Zoom classroom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800" b="1" dirty="0"/>
              <a:t>Dates</a:t>
            </a:r>
            <a:r>
              <a:rPr lang="en-GB" sz="1800" dirty="0"/>
              <a:t>: Thursday 17</a:t>
            </a:r>
            <a:r>
              <a:rPr lang="en-GB" sz="1800" baseline="30000" dirty="0"/>
              <a:t>th</a:t>
            </a:r>
            <a:r>
              <a:rPr lang="en-GB" sz="1800" dirty="0"/>
              <a:t> September -22</a:t>
            </a:r>
            <a:r>
              <a:rPr lang="en-GB" sz="1800" baseline="30000" dirty="0"/>
              <a:t>nd</a:t>
            </a:r>
            <a:r>
              <a:rPr lang="en-GB" sz="1800" dirty="0"/>
              <a:t> October 2020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800" b="1" dirty="0"/>
              <a:t>Time</a:t>
            </a:r>
            <a:r>
              <a:rPr lang="en-GB" sz="1800"/>
              <a:t>:    12:30-2:30pm </a:t>
            </a:r>
            <a:endParaRPr lang="en-GB" sz="1800"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800" dirty="0"/>
              <a:t>To book a place please </a:t>
            </a:r>
            <a:r>
              <a:rPr lang="en-GB" sz="1800" b="1" dirty="0"/>
              <a:t>call </a:t>
            </a:r>
            <a:r>
              <a:rPr lang="en-GB" sz="1800" b="1" dirty="0">
                <a:sym typeface="Helvetica Neue LT Std 55 Roman"/>
              </a:rPr>
              <a:t>03000 415888 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800" dirty="0">
                <a:sym typeface="Helvetica Neue LT Std 55 Roman"/>
              </a:rPr>
              <a:t>or email </a:t>
            </a:r>
            <a:r>
              <a:rPr lang="en-GB" sz="1800" b="1" dirty="0">
                <a:sym typeface="Helvetica Neue LT Std 55 Roman"/>
              </a:rPr>
              <a:t>BusinessSupportTeam@kent.gov.uk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800" dirty="0"/>
              <a:t> 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endParaRPr sz="1800" dirty="0"/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9A0C3F47-FCDF-4BBB-AE58-048A9B175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1" y="36880"/>
            <a:ext cx="3843695" cy="188315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34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Light</vt:lpstr>
      <vt:lpstr>Helvetica Neue</vt:lpstr>
      <vt:lpstr>Helvetica Neue LT Std 55 Roman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Glanville, Lindsey - EY EQS</dc:creator>
  <cp:lastModifiedBy>de Pury, Andrea - CY EQS</cp:lastModifiedBy>
  <cp:revision>8</cp:revision>
  <dcterms:modified xsi:type="dcterms:W3CDTF">2020-08-03T12:06:30Z</dcterms:modified>
</cp:coreProperties>
</file>