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1362" y="-2646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40723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First Aid for Families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F2141A8-E8DA-4E91-83F9-3A51C4611F96}"/>
              </a:ext>
            </a:extLst>
          </p:cNvPr>
          <p:cNvSpPr/>
          <p:nvPr/>
        </p:nvSpPr>
        <p:spPr>
          <a:xfrm>
            <a:off x="185140" y="2712120"/>
            <a:ext cx="7193510" cy="428942"/>
          </a:xfrm>
          <a:prstGeom prst="rect">
            <a:avLst/>
          </a:prstGeom>
          <a:solidFill>
            <a:srgbClr val="885D97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9517" tIns="29517" rIns="29517" bIns="29517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62679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kumimoji="0" lang="en-GB" sz="2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 LT Std 55 Roman"/>
                <a:sym typeface="Helvetica Light"/>
              </a:rPr>
              <a:t>First Aid </a:t>
            </a:r>
            <a:r>
              <a:rPr lang="en-GB" sz="2400" b="1" dirty="0">
                <a:solidFill>
                  <a:schemeClr val="bg1"/>
                </a:solidFill>
                <a:latin typeface="Helvetica Neue LT Std 55 Roman"/>
              </a:rPr>
              <a:t>f</a:t>
            </a:r>
            <a:r>
              <a:rPr kumimoji="0" lang="en-GB" sz="2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 LT Std 55 Roman"/>
                <a:sym typeface="Helvetica Light"/>
              </a:rPr>
              <a:t>or Families </a:t>
            </a:r>
          </a:p>
        </p:txBody>
      </p:sp>
      <p:sp>
        <p:nvSpPr>
          <p:cNvPr id="120" name="Shape 120"/>
          <p:cNvSpPr/>
          <p:nvPr/>
        </p:nvSpPr>
        <p:spPr>
          <a:xfrm flipH="1">
            <a:off x="934219" y="6850699"/>
            <a:ext cx="5940375" cy="115760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45 Light"/>
                <a:ea typeface="Helvetica Neue LT Std 45 Light"/>
                <a:cs typeface="Helvetica Neue LT Std 45 Light"/>
                <a:sym typeface="Helvetica Neue LT Std 45 Light"/>
              </a:defRPr>
            </a:pPr>
            <a:endParaRPr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0F364E-2C9A-4584-9E11-061A0026D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1" y="260971"/>
            <a:ext cx="4273666" cy="209110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0C80977-3AFA-44C4-B3DE-8DED20FC9597}"/>
              </a:ext>
            </a:extLst>
          </p:cNvPr>
          <p:cNvSpPr/>
          <p:nvPr/>
        </p:nvSpPr>
        <p:spPr>
          <a:xfrm>
            <a:off x="681906" y="6240512"/>
            <a:ext cx="6192687" cy="2480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200" b="1" dirty="0"/>
              <a:t>Dates</a:t>
            </a:r>
            <a:r>
              <a:rPr lang="en-GB" sz="1200" dirty="0"/>
              <a:t>: Tuesday 8</a:t>
            </a:r>
            <a:r>
              <a:rPr lang="en-GB" sz="1200" baseline="30000" dirty="0"/>
              <a:t>th</a:t>
            </a:r>
            <a:r>
              <a:rPr lang="en-GB" sz="1200" dirty="0"/>
              <a:t> September- 22</a:t>
            </a:r>
            <a:r>
              <a:rPr lang="en-GB" sz="1200" baseline="30000" dirty="0"/>
              <a:t>nd</a:t>
            </a:r>
            <a:r>
              <a:rPr lang="en-GB" sz="1200" dirty="0"/>
              <a:t> September 2020 12:30-2:30pm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200" dirty="0"/>
              <a:t>Wednesday 9</a:t>
            </a:r>
            <a:r>
              <a:rPr lang="en-GB" sz="1200" baseline="30000" dirty="0"/>
              <a:t>th</a:t>
            </a:r>
            <a:r>
              <a:rPr lang="en-GB" sz="1200" dirty="0"/>
              <a:t> September – 23</a:t>
            </a:r>
            <a:r>
              <a:rPr lang="en-GB" sz="1200" baseline="30000" dirty="0"/>
              <a:t>rd</a:t>
            </a:r>
            <a:r>
              <a:rPr lang="en-GB" sz="1200" dirty="0"/>
              <a:t> September 9:30-11:30</a:t>
            </a:r>
          </a:p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200" dirty="0"/>
              <a:t>Thursday 10</a:t>
            </a:r>
            <a:r>
              <a:rPr lang="en-GB" sz="1200" baseline="30000" dirty="0"/>
              <a:t>th</a:t>
            </a:r>
            <a:r>
              <a:rPr lang="en-GB" sz="1200" dirty="0"/>
              <a:t> September – 24</a:t>
            </a:r>
            <a:r>
              <a:rPr lang="en-GB" sz="1200" baseline="30000" dirty="0"/>
              <a:t>th</a:t>
            </a:r>
            <a:r>
              <a:rPr lang="en-GB" sz="1200" dirty="0"/>
              <a:t> September 9:30-11:30</a:t>
            </a:r>
            <a:r>
              <a:rPr lang="en-GB" dirty="0"/>
              <a:t>    </a:t>
            </a:r>
          </a:p>
          <a:p>
            <a:pPr algn="l" defTabSz="490537"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</a:t>
            </a:r>
            <a:r>
              <a:rPr lang="en-GB" sz="1600" b="1" dirty="0"/>
              <a:t>call </a:t>
            </a:r>
            <a:r>
              <a:rPr lang="en-GB" sz="1600" b="1" dirty="0">
                <a:sym typeface="Helvetica Neue LT Std 55 Roman"/>
              </a:rPr>
              <a:t>03000 415888 </a:t>
            </a:r>
          </a:p>
          <a:p>
            <a:pPr algn="l" defTabSz="490537"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 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49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Helvetica Light</vt:lpstr>
      <vt:lpstr>Helvetica Neue</vt:lpstr>
      <vt:lpstr>Helvetica Neue LT Std 45 Light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9</cp:revision>
  <dcterms:modified xsi:type="dcterms:W3CDTF">2020-08-03T12:03:55Z</dcterms:modified>
</cp:coreProperties>
</file>