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5D97"/>
    <a:srgbClr val="515152"/>
    <a:srgbClr val="885D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43878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D0A13F-D524-481E-8B7D-5E516FB34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6" y="0"/>
            <a:ext cx="7398148" cy="10464800"/>
          </a:xfrm>
          <a:prstGeom prst="rect">
            <a:avLst/>
          </a:prstGeom>
        </p:spPr>
      </p:pic>
      <p:sp>
        <p:nvSpPr>
          <p:cNvPr id="120" name="Shape 120"/>
          <p:cNvSpPr/>
          <p:nvPr/>
        </p:nvSpPr>
        <p:spPr>
          <a:xfrm>
            <a:off x="825922" y="5681443"/>
            <a:ext cx="5904656" cy="358288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dirty="0"/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b="1" dirty="0"/>
              <a:t>Live online Zoom classroom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b="1" dirty="0"/>
              <a:t>Dates</a:t>
            </a:r>
            <a:r>
              <a:rPr lang="en-GB" sz="1600" dirty="0"/>
              <a:t>: Wednesday 19</a:t>
            </a:r>
            <a:r>
              <a:rPr lang="en-GB" sz="1600" baseline="30000" dirty="0"/>
              <a:t>th</a:t>
            </a:r>
            <a:r>
              <a:rPr lang="en-GB" sz="1600" dirty="0"/>
              <a:t> August 2020 9:30-11:30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Tuesday 25</a:t>
            </a:r>
            <a:r>
              <a:rPr lang="en-GB" sz="1600" baseline="30000" dirty="0"/>
              <a:t>th</a:t>
            </a:r>
            <a:r>
              <a:rPr lang="en-GB" sz="1600" dirty="0"/>
              <a:t> August 2020 10-12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/>
              <a:t>Thursday 20</a:t>
            </a:r>
            <a:r>
              <a:rPr lang="en-GB" sz="1600" baseline="30000"/>
              <a:t>th</a:t>
            </a:r>
            <a:r>
              <a:rPr lang="en-GB" sz="1600"/>
              <a:t> August 2020 12:30-2:30pm     </a:t>
            </a:r>
            <a:endParaRPr lang="en-GB" sz="1600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</a:t>
            </a:r>
            <a:r>
              <a:rPr lang="en-GB" sz="1600" b="1" dirty="0"/>
              <a:t>call </a:t>
            </a:r>
            <a:r>
              <a:rPr lang="en-GB" sz="1600" b="1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>
                <a:sym typeface="Helvetica Neue LT Std 55 Roman"/>
              </a:rPr>
              <a:t>or email </a:t>
            </a:r>
            <a:r>
              <a:rPr lang="en-GB" sz="16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/>
              <a:t>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lang="en-GB" sz="1800" dirty="0"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39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20</cp:revision>
  <dcterms:modified xsi:type="dcterms:W3CDTF">2020-08-03T14:09:47Z</dcterms:modified>
</cp:coreProperties>
</file>